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3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4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17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80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61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2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93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E3C0-F8F1-4260-8E7A-1E9F4FE0C62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E9D9-3825-4E93-842D-97ADF3C8D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68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2975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7200" b="1" dirty="0" smtClean="0">
                <a:ln w="12700">
                  <a:noFill/>
                  <a:prstDash val="solid"/>
                </a:ln>
                <a:solidFill>
                  <a:srgbClr val="00FF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Gigi" panose="04040504061007020D02" pitchFamily="82" charset="0"/>
              </a:rPr>
              <a:t>              Die </a:t>
            </a:r>
            <a:r>
              <a:rPr lang="cs-CZ" sz="7200" b="1" dirty="0" err="1" smtClean="0">
                <a:ln w="12700">
                  <a:noFill/>
                  <a:prstDash val="solid"/>
                </a:ln>
                <a:solidFill>
                  <a:srgbClr val="00FF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Gigi" panose="04040504061007020D02" pitchFamily="82" charset="0"/>
              </a:rPr>
              <a:t>Umwelt</a:t>
            </a:r>
            <a:r>
              <a:rPr lang="cs-CZ" sz="7200" b="1" dirty="0" smtClean="0">
                <a:ln w="12700">
                  <a:noFill/>
                  <a:prstDash val="solid"/>
                </a:ln>
                <a:solidFill>
                  <a:srgbClr val="00FF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Gigi" panose="04040504061007020D02" pitchFamily="82" charset="0"/>
              </a:rPr>
              <a:t> </a:t>
            </a:r>
            <a:endParaRPr lang="cs-CZ" sz="7200" b="1" dirty="0">
              <a:ln w="12700">
                <a:noFill/>
                <a:prstDash val="solid"/>
              </a:ln>
              <a:solidFill>
                <a:srgbClr val="00FF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  <a:latin typeface="Gigi" panose="04040504061007020D02" pitchFamily="82" charset="0"/>
            </a:endParaRPr>
          </a:p>
        </p:txBody>
      </p:sp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7799531" y="5399315"/>
            <a:ext cx="4087669" cy="1167988"/>
          </a:xfrm>
          <a:noFill/>
          <a:ln>
            <a:solidFill>
              <a:srgbClr val="66FF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endPos="2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  <a:bevelB/>
          </a:sp3d>
        </p:spPr>
        <p:txBody>
          <a:bodyPr anchor="t" anchorCtr="1">
            <a:normAutofit/>
            <a:sp3d extrusionH="57150">
              <a:bevelT w="82550" h="38100" prst="coolSlant"/>
              <a:bevelB w="38100" h="38100" prst="convex"/>
            </a:sp3d>
          </a:bodyPr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>
                    <a:schemeClr val="accent1">
                      <a:alpha val="7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endPos="0" dir="5400000" sy="-100000" algn="bl" rotWithShape="0"/>
                </a:effectLst>
              </a:rPr>
              <a:t>Viktória Slamková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>
                    <a:schemeClr val="accent1">
                      <a:alpha val="7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endPos="0" dir="5400000" sy="-100000" algn="bl" rotWithShape="0"/>
                </a:effectLst>
              </a:rPr>
              <a:t>Monika Ševčíková 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ffectLst>
                <a:glow>
                  <a:schemeClr val="accent1">
                    <a:alpha val="7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11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Brush Script MT" panose="03060802040406070304" pitchFamily="66" charset="0"/>
              </a:rPr>
              <a:t>Der </a:t>
            </a:r>
            <a:r>
              <a:rPr lang="cs-CZ" sz="6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Brush Script MT" panose="03060802040406070304" pitchFamily="66" charset="0"/>
              </a:rPr>
              <a:t>Umweltschmutz</a:t>
            </a:r>
            <a:r>
              <a:rPr lang="cs-CZ" sz="6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Brush Script MT" panose="03060802040406070304" pitchFamily="66" charset="0"/>
              </a:rPr>
              <a:t> </a:t>
            </a:r>
            <a:endParaRPr lang="cs-CZ" sz="6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Die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Bäume</a:t>
            </a: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</a:t>
            </a: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Pflanzen</a:t>
            </a: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pflanzen</a:t>
            </a:r>
            <a:endParaRPr lang="cs-CZ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Waldschutzgebiete</a:t>
            </a:r>
            <a:endParaRPr lang="cs-CZ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Chemikalien</a:t>
            </a:r>
            <a:endParaRPr lang="cs-CZ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Plus 3"/>
          <p:cNvSpPr/>
          <p:nvPr/>
        </p:nvSpPr>
        <p:spPr>
          <a:xfrm>
            <a:off x="8169965" y="596348"/>
            <a:ext cx="1133061" cy="894522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0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991735"/>
            <a:ext cx="9144000" cy="31012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6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Vielen Dank für Ihre Aufmerksamkeit</a:t>
            </a:r>
            <a:endParaRPr lang="cs-CZ" sz="6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 flipH="1" flipV="1">
            <a:off x="6639339" y="6733310"/>
            <a:ext cx="48448" cy="124690"/>
          </a:xfrm>
        </p:spPr>
        <p:txBody>
          <a:bodyPr>
            <a:prstTxWarp prst="textArchUp">
              <a:avLst/>
            </a:prstTxWarp>
            <a:normAutofit fontScale="25000" lnSpcReduction="20000"/>
            <a:scene3d>
              <a:camera prst="perspectiveFront"/>
              <a:lightRig rig="threePt" dir="t"/>
            </a:scene3d>
          </a:bodyPr>
          <a:lstStyle/>
          <a:p>
            <a:endParaRPr lang="cs-CZ" sz="36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1286" y="2716441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Die Luft </a:t>
            </a:r>
            <a:endParaRPr lang="cs-CZ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36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Edwardian Script ITC" panose="030303020407070D0804" pitchFamily="66" charset="0"/>
              </a:rPr>
              <a:t>Die </a:t>
            </a:r>
            <a:r>
              <a:rPr lang="cs-CZ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Edwardian Script ITC" panose="030303020407070D0804" pitchFamily="66" charset="0"/>
              </a:rPr>
              <a:t>Umweltverschmutzung</a:t>
            </a:r>
            <a:endParaRPr lang="cs-CZ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309" y="2506662"/>
            <a:ext cx="10515600" cy="435133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cs-CZ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cs-CZ" sz="3600" b="1" dirty="0" err="1" smtClean="0">
                <a:ln w="50800"/>
                <a:solidFill>
                  <a:schemeClr val="bg1">
                    <a:lumMod val="50000"/>
                  </a:schemeClr>
                </a:solidFill>
              </a:rPr>
              <a:t>Fabriken</a:t>
            </a:r>
            <a:r>
              <a:rPr lang="cs-CZ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cs-CZ" sz="3600" b="1" dirty="0" smtClean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cs-CZ" sz="3600" b="1" dirty="0" err="1" smtClean="0">
                <a:ln w="50800"/>
                <a:solidFill>
                  <a:schemeClr val="bg1">
                    <a:lumMod val="50000"/>
                  </a:schemeClr>
                </a:solidFill>
              </a:rPr>
              <a:t>Abgase</a:t>
            </a:r>
            <a:r>
              <a:rPr lang="cs-CZ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cs-CZ" sz="3600" b="1" dirty="0" smtClean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 dirty="0" err="1" smtClean="0">
                <a:ln w="50800"/>
                <a:solidFill>
                  <a:schemeClr val="bg1">
                    <a:lumMod val="50000"/>
                  </a:schemeClr>
                </a:solidFill>
              </a:rPr>
              <a:t>Sprays</a:t>
            </a:r>
            <a:r>
              <a:rPr lang="cs-CZ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sz="3600" b="1" dirty="0" err="1" smtClean="0">
                <a:ln w="50800"/>
                <a:solidFill>
                  <a:schemeClr val="bg1">
                    <a:lumMod val="50000"/>
                  </a:schemeClr>
                </a:solidFill>
              </a:rPr>
              <a:t>Freonen</a:t>
            </a:r>
            <a:r>
              <a:rPr lang="cs-CZ" sz="3600" b="1" dirty="0">
                <a:ln w="50800"/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cs-CZ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Mínus 3"/>
          <p:cNvSpPr/>
          <p:nvPr/>
        </p:nvSpPr>
        <p:spPr>
          <a:xfrm>
            <a:off x="8865703" y="365125"/>
            <a:ext cx="1236239" cy="132556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21" y="4114801"/>
            <a:ext cx="4742594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73113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Der </a:t>
            </a:r>
            <a:r>
              <a:rPr lang="cs-CZ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Umweltschmutz</a:t>
            </a:r>
            <a:endParaRPr lang="cs-CZ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599" y="1594434"/>
            <a:ext cx="8057021" cy="443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Fahrrad fahren</a:t>
            </a:r>
            <a:endParaRPr lang="sk-SK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sk-SK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Autos</a:t>
            </a:r>
            <a:r>
              <a:rPr lang="sk-SK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mit </a:t>
            </a:r>
            <a:r>
              <a:rPr lang="de-D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Katalysatoren</a:t>
            </a:r>
            <a:endParaRPr lang="sk-SK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Verkehrsmittel</a:t>
            </a: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cs-CZ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benutzen</a:t>
            </a:r>
            <a:endParaRPr lang="cs-CZ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Plus 3"/>
          <p:cNvSpPr/>
          <p:nvPr/>
        </p:nvSpPr>
        <p:spPr>
          <a:xfrm>
            <a:off x="7871791" y="461375"/>
            <a:ext cx="1292087" cy="1133061"/>
          </a:xfrm>
          <a:prstGeom prst="mathPl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Rovná spojnica 5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0271">
            <a:off x="7666236" y="1469822"/>
            <a:ext cx="4305661" cy="248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089">
            <a:off x="7750064" y="4402796"/>
            <a:ext cx="2827626" cy="202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6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French Script MT" panose="03020402040607040605" pitchFamily="66" charset="0"/>
              </a:rPr>
              <a:t>Die </a:t>
            </a:r>
            <a:r>
              <a:rPr lang="cs-CZ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French Script MT" panose="03020402040607040605" pitchFamily="66" charset="0"/>
              </a:rPr>
              <a:t>Umweltverschmutzung</a:t>
            </a:r>
            <a:r>
              <a:rPr lang="cs-CZ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French Script MT" panose="03020402040607040605" pitchFamily="66" charset="0"/>
              </a:rPr>
              <a:t> </a:t>
            </a:r>
            <a:endParaRPr lang="cs-CZ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29997" dir="5400000" sy="-100000" algn="bl" rotWithShape="0"/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4236" y="220331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Havarien</a:t>
            </a:r>
            <a:r>
              <a:rPr lang="cs-CZ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von </a:t>
            </a:r>
            <a:r>
              <a:rPr lang="cs-CZ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Erdöllschifen</a:t>
            </a:r>
            <a:endParaRPr lang="cs-CZ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Meerverschmutzung</a:t>
            </a:r>
            <a:endParaRPr lang="sk-SK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de-DE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erschmutz</a:t>
            </a:r>
            <a:r>
              <a:rPr lang="sk-SK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 </a:t>
            </a:r>
            <a:r>
              <a:rPr lang="sk-SK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durch</a:t>
            </a:r>
            <a:r>
              <a:rPr lang="sk-SK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Düngemittel</a:t>
            </a:r>
            <a:endParaRPr lang="cs-CZ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Mínus 3"/>
          <p:cNvSpPr/>
          <p:nvPr/>
        </p:nvSpPr>
        <p:spPr>
          <a:xfrm>
            <a:off x="8348869" y="612050"/>
            <a:ext cx="1172817" cy="1078638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0" y="2043546"/>
            <a:ext cx="3810000" cy="285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French Script MT" panose="03020402040607040605" pitchFamily="66" charset="0"/>
              </a:rPr>
              <a:t>Der </a:t>
            </a:r>
            <a:r>
              <a:rPr lang="cs-CZ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French Script MT" panose="03020402040607040605" pitchFamily="66" charset="0"/>
              </a:rPr>
              <a:t>Umweltschmutz</a:t>
            </a:r>
            <a:endParaRPr lang="cs-CZ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  <a:latin typeface="French Script MT" panose="03020402040607040605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7418" y="2302704"/>
            <a:ext cx="1085443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Die</a:t>
            </a:r>
            <a:r>
              <a:rPr lang="de-DE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Fahrzeuge</a:t>
            </a:r>
            <a:endParaRPr lang="sk-SK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cs-CZ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Düngemittel</a:t>
            </a:r>
            <a:endParaRPr lang="cs-CZ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Abwasseranlagen</a:t>
            </a:r>
            <a:r>
              <a:rPr lang="cs-CZ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cs-CZ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bauen</a:t>
            </a:r>
            <a:endParaRPr lang="cs-CZ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8232441" y="541790"/>
            <a:ext cx="1259903" cy="972231"/>
          </a:xfrm>
          <a:prstGeom prst="mathPl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49" y="3661818"/>
            <a:ext cx="3909392" cy="293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ovná spojnica 10"/>
          <p:cNvCxnSpPr/>
          <p:nvPr/>
        </p:nvCxnSpPr>
        <p:spPr>
          <a:xfrm flipH="1">
            <a:off x="7523018" y="3847196"/>
            <a:ext cx="3657600" cy="262287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523019" y="3847196"/>
            <a:ext cx="3657599" cy="2622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4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3515" y="1976210"/>
            <a:ext cx="10515600" cy="2334532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cs-CZ" sz="9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              </a:t>
            </a:r>
            <a:r>
              <a:rPr lang="cs-CZ" sz="9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50000" endA="300" endPos="50000" dist="29997" dir="5400000" sy="-100000" algn="bl" rotWithShape="0"/>
                </a:effectLst>
              </a:rPr>
              <a:t>Der  </a:t>
            </a:r>
            <a:r>
              <a:rPr lang="cs-CZ" sz="96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50000" endA="300" endPos="50000" dist="29997" dir="5400000" sy="-100000" algn="bl" rotWithShape="0"/>
                </a:effectLst>
              </a:rPr>
              <a:t>Boden</a:t>
            </a:r>
            <a:endParaRPr lang="cs-CZ" sz="9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16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rush Script MT" panose="03060802040406070304" pitchFamily="66" charset="0"/>
              </a:rPr>
              <a:t>Die </a:t>
            </a:r>
            <a:r>
              <a:rPr lang="cs-CZ" sz="6000" dirty="0" err="1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rush Script MT" panose="03060802040406070304" pitchFamily="66" charset="0"/>
              </a:rPr>
              <a:t>Umweltverschmutzung</a:t>
            </a:r>
            <a:endParaRPr lang="cs-CZ" sz="6000" dirty="0">
              <a:ln>
                <a:solidFill>
                  <a:srgbClr val="002060"/>
                </a:solidFill>
              </a:ln>
              <a:solidFill>
                <a:schemeClr val="bg2">
                  <a:lumMod val="50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sk-SK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de-DE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erschmutzung</a:t>
            </a:r>
            <a:r>
              <a:rPr lang="sk-SK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k-SK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durch</a:t>
            </a:r>
            <a:r>
              <a:rPr lang="sk-SK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Düngemittel</a:t>
            </a:r>
            <a:endParaRPr lang="sk-SK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k-SK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sk-SK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ie</a:t>
            </a:r>
            <a:r>
              <a:rPr lang="de-DE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Wälder</a:t>
            </a:r>
            <a:endParaRPr lang="sk-SK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k-SK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k-SK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</a:t>
            </a:r>
            <a:r>
              <a:rPr lang="sk-SK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Wüsten</a:t>
            </a:r>
            <a:endParaRPr lang="cs-CZ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Mínus 3"/>
          <p:cNvSpPr/>
          <p:nvPr/>
        </p:nvSpPr>
        <p:spPr>
          <a:xfrm>
            <a:off x="8801336" y="515264"/>
            <a:ext cx="1133061" cy="1025284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558">
            <a:off x="8040235" y="1330037"/>
            <a:ext cx="3788324" cy="251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949">
            <a:off x="566303" y="151024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80</Words>
  <Application>Microsoft Office PowerPoint</Application>
  <PresentationFormat>Vlastná</PresentationFormat>
  <Paragraphs>44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              Die Umwelt </vt:lpstr>
      <vt:lpstr>Die Luft </vt:lpstr>
      <vt:lpstr>Die Umweltverschmutzung</vt:lpstr>
      <vt:lpstr>Der Umweltschmutz</vt:lpstr>
      <vt:lpstr>Prezentácia programu PowerPoint</vt:lpstr>
      <vt:lpstr>Die Umweltverschmutzung </vt:lpstr>
      <vt:lpstr>Der Umweltschmutz</vt:lpstr>
      <vt:lpstr>               Der  Boden</vt:lpstr>
      <vt:lpstr>Die Umweltverschmutzung</vt:lpstr>
      <vt:lpstr>Der Umweltschmutz </vt:lpstr>
      <vt:lpstr>Vielen Dank für Ihre Aufmerksamkeit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Umwelt</dc:title>
  <dc:creator>Monikaa</dc:creator>
  <cp:lastModifiedBy>ZS-Bab</cp:lastModifiedBy>
  <cp:revision>39</cp:revision>
  <dcterms:created xsi:type="dcterms:W3CDTF">2014-03-01T21:13:13Z</dcterms:created>
  <dcterms:modified xsi:type="dcterms:W3CDTF">2014-04-23T11:04:21Z</dcterms:modified>
</cp:coreProperties>
</file>