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9930" autoAdjust="0"/>
  </p:normalViewPr>
  <p:slideViewPr>
    <p:cSldViewPr>
      <p:cViewPr>
        <p:scale>
          <a:sx n="60" d="100"/>
          <a:sy n="6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E2DC-A30A-41C3-8474-73A5284213C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A684-424A-4298-B0BC-2D58FBC65E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A684-424A-4298-B0BC-2D58FBC65E8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720C30-C61E-4C0C-8C95-05168AA65AED}" type="datetimeFigureOut">
              <a:rPr lang="sk-SK" smtClean="0"/>
              <a:pPr/>
              <a:t>10. 3. 2017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1844824"/>
            <a:ext cx="6172200" cy="144016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Následné monitorovacie obdobie</a:t>
            </a:r>
            <a:br>
              <a:rPr lang="sk-SK" dirty="0" smtClean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2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4" name="Obrázok 2" descr="http://img.siov.sk/images/projekt_vzdelavanie/loga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09403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2286000" y="4113077"/>
            <a:ext cx="5742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00B050"/>
                </a:solidFill>
              </a:rPr>
              <a:t>Využitie pomôcok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zakúpených v rámci</a:t>
            </a:r>
            <a:br>
              <a:rPr lang="sk-SK" sz="1400" dirty="0" smtClean="0">
                <a:latin typeface="Arial" pitchFamily="34" charset="0"/>
                <a:cs typeface="Arial" pitchFamily="34" charset="0"/>
              </a:rPr>
            </a:br>
            <a:r>
              <a:rPr lang="sk-SK" sz="14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sk-SK" sz="1400" dirty="0" smtClean="0"/>
              <a:t>: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„Čitateľská gramotnosť a angličtina žiakov ako pevný základ pre dosahovanie budúcich cieľov“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http://www.asfeu.sk/fileadmin/user_upload/2015/20150703_VA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16464" cy="7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936104" cy="97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MSč.2\Fotodokumentácia implementácie na vyučovacích hodinách\DSCN0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846636" cy="2135218"/>
          </a:xfrm>
          <a:prstGeom prst="rect">
            <a:avLst/>
          </a:prstGeom>
          <a:noFill/>
        </p:spPr>
      </p:pic>
      <p:pic>
        <p:nvPicPr>
          <p:cNvPr id="3" name="Picture 3" descr="F:\NMSč.2\Fotodokumentácia implementácie na vyučovacích hodinách\DSCN0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2304256" cy="2554311"/>
          </a:xfrm>
          <a:prstGeom prst="rect">
            <a:avLst/>
          </a:prstGeom>
          <a:noFill/>
        </p:spPr>
      </p:pic>
      <p:pic>
        <p:nvPicPr>
          <p:cNvPr id="4" name="Picture 4" descr="F:\NMSč.2\Fotodokumentácia implementácie na vyučovacích hodinách\DSCN0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477131" cy="3440711"/>
          </a:xfrm>
          <a:prstGeom prst="rect">
            <a:avLst/>
          </a:prstGeom>
          <a:noFill/>
        </p:spPr>
      </p:pic>
      <p:pic>
        <p:nvPicPr>
          <p:cNvPr id="5" name="Picture 5" descr="F:\NMSč.2\Fotodokumentácia implementácie na vyučovacích hodinách\DSCN3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12976"/>
            <a:ext cx="4320480" cy="337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NMSč.2\Fotodokumentácia implementácie na vyučovacích hodinách\DSCN3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808312" cy="2744925"/>
          </a:xfrm>
          <a:prstGeom prst="rect">
            <a:avLst/>
          </a:prstGeom>
          <a:noFill/>
        </p:spPr>
      </p:pic>
      <p:pic>
        <p:nvPicPr>
          <p:cNvPr id="5" name="Picture 5" descr="F:\NMSč.2\Fotodokumentácia implementácie na vyučovacích hodinách\DSCN3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2709041" cy="3350287"/>
          </a:xfrm>
          <a:prstGeom prst="rect">
            <a:avLst/>
          </a:prstGeom>
          <a:noFill/>
        </p:spPr>
      </p:pic>
      <p:pic>
        <p:nvPicPr>
          <p:cNvPr id="6" name="Picture 6" descr="F:\NMSč.2\Fotodokumentácia implementácie na vyučovacích hodinách\DSCN3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662650" cy="3179093"/>
          </a:xfrm>
          <a:prstGeom prst="rect">
            <a:avLst/>
          </a:prstGeom>
          <a:noFill/>
        </p:spPr>
      </p:pic>
      <p:pic>
        <p:nvPicPr>
          <p:cNvPr id="9223" name="Picture 7" descr="F:\NMSč.2\Fotodokumentácia implementácie na vyučovacích hodinách\DSCN3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73016"/>
            <a:ext cx="2952328" cy="3080301"/>
          </a:xfrm>
          <a:prstGeom prst="rect">
            <a:avLst/>
          </a:prstGeom>
          <a:noFill/>
        </p:spPr>
      </p:pic>
      <p:pic>
        <p:nvPicPr>
          <p:cNvPr id="9224" name="Picture 8" descr="F:\NMSč.2\Fotodokumentácia implementácie na vyučovacích hodinách\DSCN3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284984"/>
            <a:ext cx="2998738" cy="319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286000" y="908720"/>
            <a:ext cx="6172200" cy="172819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Projekt s  názvom:</a:t>
            </a:r>
            <a:b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Čitateľská gramotnosť a angličtina žiakov ako pevný základ pre dosahovanie budúcich cieľov</a:t>
            </a:r>
            <a:r>
              <a:rPr lang="sk-SK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 ITMS kódom projektu 26110130394 bol dňa 16. 03. 2015  vecne a finančne ukončený. Dňom finančného ukončenia projektu, začalo plynúť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následné monitorovacie obdobie projektu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ktoré bude trvať 5 rokov od tohto dátumu.</a:t>
            </a:r>
          </a:p>
          <a:p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731088" cy="129614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Implementácia pomôcok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>počas aktivít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6659080" cy="12241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00B0F0"/>
                </a:solidFill>
              </a:rPr>
              <a:t>27.10.2016 </a:t>
            </a:r>
            <a:r>
              <a:rPr lang="sk-SK" sz="2400" b="1" dirty="0" smtClean="0">
                <a:solidFill>
                  <a:srgbClr val="00B0F0"/>
                </a:solidFill>
              </a:rPr>
              <a:t>Najzaujímavejšie podujatie školskej knižnice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F:\NMSč.2\Fotodokumentácia implementácia počas aktivít\Najzaujímavejšie podujatie školskej knižnice\DSCN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2936123" cy="2738153"/>
          </a:xfrm>
          <a:prstGeom prst="rect">
            <a:avLst/>
          </a:prstGeom>
          <a:noFill/>
        </p:spPr>
      </p:pic>
      <p:pic>
        <p:nvPicPr>
          <p:cNvPr id="3075" name="Picture 3" descr="F:\NMSč.2\Fotodokumentácia implementácia počas aktivít\Najzaujímavejšie podujatie školskej knižnice\DSCN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3114518" cy="297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MSč.2\Fotodokumentácia implementácia počas aktivít\Najzaujímavejšie podujatie školskej knižnice\DSCN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7"/>
            <a:ext cx="3024336" cy="3208964"/>
          </a:xfrm>
          <a:prstGeom prst="rect">
            <a:avLst/>
          </a:prstGeom>
          <a:noFill/>
        </p:spPr>
      </p:pic>
      <p:pic>
        <p:nvPicPr>
          <p:cNvPr id="4099" name="Picture 3" descr="F:\NMSč.2\Fotodokumentácia implementácia počas aktivít\Najzaujímavejšie podujatie školskej knižnice\DSCN0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782197" cy="3419723"/>
          </a:xfrm>
          <a:prstGeom prst="rect">
            <a:avLst/>
          </a:prstGeom>
          <a:noFill/>
        </p:spPr>
      </p:pic>
      <p:pic>
        <p:nvPicPr>
          <p:cNvPr id="4100" name="Picture 4" descr="F:\NMSč.2\Fotodokumentácia implementácia počas aktivít\Najzaujímavejšie podujatie školskej knižnice\DSCN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3312368" cy="332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MSč.2\Fotodokumentácia implementácia počas aktivít\Najzaujímavejšie podujatie školskej knižnice\DSCN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2635327" cy="2613676"/>
          </a:xfrm>
          <a:prstGeom prst="rect">
            <a:avLst/>
          </a:prstGeom>
          <a:noFill/>
        </p:spPr>
      </p:pic>
      <p:pic>
        <p:nvPicPr>
          <p:cNvPr id="5123" name="Picture 3" descr="F:\NMSč.2\Fotodokumentácia implementácia počas aktivít\Najzaujímavejšie podujatie školskej knižnice\DSCN0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854748" cy="3699953"/>
          </a:xfrm>
          <a:prstGeom prst="rect">
            <a:avLst/>
          </a:prstGeom>
          <a:noFill/>
        </p:spPr>
      </p:pic>
      <p:pic>
        <p:nvPicPr>
          <p:cNvPr id="5124" name="Picture 4" descr="F:\NMSč.2\Fotodokumentácia implementácia počas aktivít\Najzaujímavejšie podujatie školskej knižnice\DSCN0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2705809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1242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23.9.2016 Európskydeň cudzích jazykov</a:t>
            </a:r>
          </a:p>
          <a:p>
            <a:pPr>
              <a:buNone/>
            </a:pPr>
            <a:endParaRPr lang="sk-SK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NMSč.2\Fotodokumentácia implementácia počas aktivít\Deň cudzích jazykov\DSCN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016887" cy="3192221"/>
          </a:xfrm>
          <a:prstGeom prst="rect">
            <a:avLst/>
          </a:prstGeom>
          <a:noFill/>
        </p:spPr>
      </p:pic>
      <p:pic>
        <p:nvPicPr>
          <p:cNvPr id="1027" name="Picture 3" descr="F:\NMSč.2\Fotodokumentácia implementácia počas aktivít\Deň cudzích jazykov\DSCN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3"/>
            <a:ext cx="2377266" cy="2745220"/>
          </a:xfrm>
          <a:prstGeom prst="rect">
            <a:avLst/>
          </a:prstGeom>
          <a:noFill/>
        </p:spPr>
      </p:pic>
      <p:pic>
        <p:nvPicPr>
          <p:cNvPr id="1028" name="Picture 4" descr="F:\NMSč.2\Fotodokumentácia implementácia počas aktivít\Deň cudzích jazykov\DSCN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2988839" cy="297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659080" cy="1340768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1.4.2016  Noc s Andersenom</a:t>
            </a:r>
            <a:endParaRPr lang="sk-SK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NMSč.2\Fotodokumentácia implementácia počas aktivít\Noc s Andersenom\DSCF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329694" cy="2671752"/>
          </a:xfrm>
          <a:prstGeom prst="rect">
            <a:avLst/>
          </a:prstGeom>
          <a:noFill/>
        </p:spPr>
      </p:pic>
      <p:pic>
        <p:nvPicPr>
          <p:cNvPr id="2051" name="Picture 3" descr="F:\NMSč.2\Fotodokumentácia implementácia počas aktivít\Noc s Andersenom\DSCF4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3450894" cy="3501008"/>
          </a:xfrm>
          <a:prstGeom prst="rect">
            <a:avLst/>
          </a:prstGeom>
          <a:noFill/>
        </p:spPr>
      </p:pic>
      <p:pic>
        <p:nvPicPr>
          <p:cNvPr id="2052" name="Picture 4" descr="F:\NMSč.2\Fotodokumentácia implementácia počas aktivít\Noc s Andersenom\DSCF5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089963" cy="238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820206"/>
            <a:ext cx="6731088" cy="456666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Implementácia pomôcok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>počas vyučovacích hodín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3" name="Picture 2" descr="F:\NMSč.2\Fotodokumentácia implementácie na vyučovacích hodinách\DSCN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2448271" cy="2350431"/>
          </a:xfrm>
          <a:prstGeom prst="rect">
            <a:avLst/>
          </a:prstGeom>
          <a:noFill/>
        </p:spPr>
      </p:pic>
      <p:pic>
        <p:nvPicPr>
          <p:cNvPr id="4" name="Picture 3" descr="F:\NMSč.2\Fotodokumentácia implementácie na vyučovacích hodinách\2016-11-22 12.07.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664295" cy="2249658"/>
          </a:xfrm>
          <a:prstGeom prst="rect">
            <a:avLst/>
          </a:prstGeom>
          <a:noFill/>
        </p:spPr>
      </p:pic>
      <p:pic>
        <p:nvPicPr>
          <p:cNvPr id="6148" name="Picture 4" descr="F:\NMSč.2\Fotodokumentácia implementácie na vyučovacích hodinách\20170207_090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205724" cy="2997085"/>
          </a:xfrm>
          <a:prstGeom prst="rect">
            <a:avLst/>
          </a:prstGeom>
          <a:noFill/>
        </p:spPr>
      </p:pic>
      <p:pic>
        <p:nvPicPr>
          <p:cNvPr id="6149" name="Picture 5" descr="F:\NMSč.2\Fotodokumentácia implementácie na vyučovacích hodinách\20170213_082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04864"/>
            <a:ext cx="3083522" cy="214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NMSč.2\Fotodokumentácia implementácie na vyučovacích hodinách\20170214_10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496545" cy="3663480"/>
          </a:xfrm>
          <a:prstGeom prst="rect">
            <a:avLst/>
          </a:prstGeom>
          <a:noFill/>
        </p:spPr>
      </p:pic>
      <p:pic>
        <p:nvPicPr>
          <p:cNvPr id="4" name="Picture 4" descr="F:\NMSč.2\Fotodokumentácia implementácie na vyučovacích hodinách\20170214_120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3330282" cy="2304256"/>
          </a:xfrm>
          <a:prstGeom prst="rect">
            <a:avLst/>
          </a:prstGeom>
          <a:noFill/>
        </p:spPr>
      </p:pic>
      <p:pic>
        <p:nvPicPr>
          <p:cNvPr id="6" name="Picture 6" descr="F:\NMSč.2\Fotodokumentácia implementácie na vyučovacích hodinách\CAM01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08920"/>
            <a:ext cx="3168352" cy="2646985"/>
          </a:xfrm>
          <a:prstGeom prst="rect">
            <a:avLst/>
          </a:prstGeom>
          <a:noFill/>
        </p:spPr>
      </p:pic>
      <p:pic>
        <p:nvPicPr>
          <p:cNvPr id="7175" name="Picture 7" descr="F:\NMSč.2\Fotodokumentácia implementácie na vyučovacích hodinách\DSCN0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924944"/>
            <a:ext cx="2555892" cy="3621882"/>
          </a:xfrm>
          <a:prstGeom prst="rect">
            <a:avLst/>
          </a:prstGeom>
          <a:noFill/>
        </p:spPr>
      </p:pic>
      <p:pic>
        <p:nvPicPr>
          <p:cNvPr id="7176" name="Picture 8" descr="F:\NMSč.2\Fotodokumentácia implementácie na vyučovacích hodinách\DSCN07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201622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323</TotalTime>
  <Words>26</Words>
  <Application>Microsoft Office PowerPoint</Application>
  <PresentationFormat>Prezentácia na obrazovke (4:3)</PresentationFormat>
  <Paragraphs>10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Arkáda</vt:lpstr>
      <vt:lpstr>Následné monitorovacie obdobie 2</vt:lpstr>
      <vt:lpstr>Projekt s  názvom:  „Čitateľská gramotnosť a angličtina žiakov ako pevný základ pre dosahovanie budúcich cieľov“</vt:lpstr>
      <vt:lpstr>Implementácia pomôcok počas aktivít</vt:lpstr>
      <vt:lpstr>Snímka 4</vt:lpstr>
      <vt:lpstr>Snímka 5</vt:lpstr>
      <vt:lpstr>Snímka 6</vt:lpstr>
      <vt:lpstr>1.4.2016  Noc s Andersenom</vt:lpstr>
      <vt:lpstr>Implementácia pomôcok počas vyučovacích hodín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ZS-BAB</dc:creator>
  <cp:lastModifiedBy>ZS-BAB</cp:lastModifiedBy>
  <cp:revision>43</cp:revision>
  <dcterms:created xsi:type="dcterms:W3CDTF">2016-01-12T09:01:54Z</dcterms:created>
  <dcterms:modified xsi:type="dcterms:W3CDTF">2017-03-10T11:30:01Z</dcterms:modified>
</cp:coreProperties>
</file>