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9930" autoAdjust="0"/>
  </p:normalViewPr>
  <p:slideViewPr>
    <p:cSldViewPr>
      <p:cViewPr>
        <p:scale>
          <a:sx n="30" d="100"/>
          <a:sy n="30" d="100"/>
        </p:scale>
        <p:origin x="-2292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ĺž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20C30-C61E-4C0C-8C95-05168AA65AED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20C30-C61E-4C0C-8C95-05168AA65AED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20C30-C61E-4C0C-8C95-05168AA65AED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20C30-C61E-4C0C-8C95-05168AA65AED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ĺž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20C30-C61E-4C0C-8C95-05168AA65AED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20C30-C61E-4C0C-8C95-05168AA65AED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20C30-C61E-4C0C-8C95-05168AA65AED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20C30-C61E-4C0C-8C95-05168AA65AED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20C30-C61E-4C0C-8C95-05168AA65AED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20C30-C61E-4C0C-8C95-05168AA65AED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s jedným zaobleným roh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20C30-C61E-4C0C-8C95-05168AA65AED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E720C30-C61E-4C0C-8C95-05168AA65AED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Následné monitorovacie obdobie</a:t>
            </a:r>
            <a:br>
              <a:rPr lang="sk-SK" dirty="0" smtClean="0"/>
            </a:br>
            <a:r>
              <a:rPr lang="sk-SK" dirty="0" smtClean="0"/>
              <a:t>1</a:t>
            </a:r>
            <a:endParaRPr lang="sk-SK" dirty="0"/>
          </a:p>
        </p:txBody>
      </p:sp>
      <p:pic>
        <p:nvPicPr>
          <p:cNvPr id="4" name="Obrázok 2" descr="http://img.siov.sk/images/projekt_vzdelavanie/loga.gi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2009403" cy="908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2286000" y="3645024"/>
            <a:ext cx="4572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Využitie pomôcok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400" dirty="0" smtClean="0">
                <a:latin typeface="Arial" pitchFamily="34" charset="0"/>
                <a:cs typeface="Arial" pitchFamily="34" charset="0"/>
              </a:rPr>
              <a:t>zakúpených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v rámci</a:t>
            </a:r>
            <a:br>
              <a:rPr lang="sk-SK" sz="1400" dirty="0" smtClean="0">
                <a:latin typeface="Arial" pitchFamily="34" charset="0"/>
                <a:cs typeface="Arial" pitchFamily="34" charset="0"/>
              </a:rPr>
            </a:br>
            <a:r>
              <a:rPr lang="sk-SK" sz="14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sk-SK" sz="1400" dirty="0" smtClean="0"/>
              <a:t>: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„Čitateľská gramotnosť a angličtina žiakov ako pevný základ pre dosahovanie budúcich cieľov“</a:t>
            </a:r>
            <a:endParaRPr lang="sk-SK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ok 6" descr="http://www.asfeu.sk/fileadmin/user_upload/2015/20150703_VA-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816464" cy="7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8640"/>
            <a:ext cx="936104" cy="977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S-BAB\Saved Games\Desktop\FOTO k NMS č.1\foto akcie\Vyuzitie pomocok na hodinach\FOTO k NMS č.1\KOVI\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2133747" cy="1808295"/>
          </a:xfrm>
          <a:prstGeom prst="rect">
            <a:avLst/>
          </a:prstGeom>
          <a:noFill/>
        </p:spPr>
      </p:pic>
      <p:pic>
        <p:nvPicPr>
          <p:cNvPr id="8195" name="Picture 3" descr="C:\Users\ZS-BAB\Saved Games\Desktop\FOTO k NMS č.1\foto akcie\Vyuzitie pomocok na hodinach\FOTO k NMS č.1\KOVI\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3096344" cy="2322521"/>
          </a:xfrm>
          <a:prstGeom prst="rect">
            <a:avLst/>
          </a:prstGeom>
          <a:noFill/>
        </p:spPr>
      </p:pic>
      <p:pic>
        <p:nvPicPr>
          <p:cNvPr id="8196" name="Picture 4" descr="C:\Users\ZS-BAB\Saved Games\Desktop\FOTO k NMS č.1\foto akcie\Vyuzitie pomocok na hodinach\FOTO k NMS č.1\RAT\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24944"/>
            <a:ext cx="2483644" cy="2160783"/>
          </a:xfrm>
          <a:prstGeom prst="rect">
            <a:avLst/>
          </a:prstGeom>
          <a:noFill/>
        </p:spPr>
      </p:pic>
      <p:pic>
        <p:nvPicPr>
          <p:cNvPr id="8197" name="Picture 5" descr="C:\Users\ZS-BAB\Saved Games\Desktop\FOTO k NMS č.1\foto akcie\Vyuzitie pomocok na hodinach\FOTO k NMS č.1\RAT\DSCN00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501008"/>
            <a:ext cx="2915816" cy="2187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S-BAB\Saved Games\Desktop\FOTO k NMS č.1\foto akcie\Vyuzitie pomocok na hodinach\FOTO k NMS č.1\ŠK\DSCN0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08719"/>
            <a:ext cx="1368152" cy="1824203"/>
          </a:xfrm>
          <a:prstGeom prst="rect">
            <a:avLst/>
          </a:prstGeom>
          <a:noFill/>
        </p:spPr>
      </p:pic>
      <p:pic>
        <p:nvPicPr>
          <p:cNvPr id="9219" name="Picture 3" descr="C:\Users\ZS-BAB\Saved Games\Desktop\FOTO k NMS č.1\foto akcie\Vyuzitie pomocok na hodinach\FOTO k NMS č.1\ŠK\DSCN0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836712"/>
            <a:ext cx="2451100" cy="1838533"/>
          </a:xfrm>
          <a:prstGeom prst="rect">
            <a:avLst/>
          </a:prstGeom>
          <a:noFill/>
        </p:spPr>
      </p:pic>
      <p:pic>
        <p:nvPicPr>
          <p:cNvPr id="9220" name="Picture 4" descr="C:\Users\ZS-BAB\Saved Games\Desktop\FOTO k NMS č.1\foto akcie\Vyuzitie pomocok na hodinach\FOTO k NMS č.1\ŠK\DSCN0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92696"/>
            <a:ext cx="2523108" cy="1892545"/>
          </a:xfrm>
          <a:prstGeom prst="rect">
            <a:avLst/>
          </a:prstGeom>
          <a:noFill/>
        </p:spPr>
      </p:pic>
      <p:pic>
        <p:nvPicPr>
          <p:cNvPr id="9221" name="Picture 5" descr="C:\Users\ZS-BAB\Saved Games\Desktop\FOTO k NMS č.1\foto akcie\Vyuzitie pomocok na hodinach\FOTO k NMS č.1\ŠK\DSCN0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284984"/>
            <a:ext cx="2774628" cy="2081206"/>
          </a:xfrm>
          <a:prstGeom prst="rect">
            <a:avLst/>
          </a:prstGeom>
          <a:noFill/>
        </p:spPr>
      </p:pic>
      <p:pic>
        <p:nvPicPr>
          <p:cNvPr id="9222" name="Picture 6" descr="C:\Users\ZS-BAB\Saved Games\Desktop\FOTO k NMS č.1\foto akcie\Vyuzitie pomocok na hodinach\FOTO k NMS č.1\ŠK\DSCN00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284984"/>
            <a:ext cx="2451100" cy="1838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ZS-BAB\Saved Games\Desktop\FOTO k NMS č.1\foto akcie\Vyuzitie pomocok na hodinach\FOTO k NMS č.1\MM\16-02-15 druháci-včely\DSCN08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692696"/>
            <a:ext cx="2784309" cy="2088232"/>
          </a:xfrm>
          <a:prstGeom prst="rect">
            <a:avLst/>
          </a:prstGeom>
          <a:noFill/>
        </p:spPr>
      </p:pic>
      <p:pic>
        <p:nvPicPr>
          <p:cNvPr id="10243" name="Picture 3" descr="C:\Users\ZS-BAB\Saved Games\Desktop\FOTO k NMS č.1\foto akcie\Vyuzitie pomocok na hodinach\FOTO k NMS č.1\MM\16-02-17 štvrtáci-bábky\DSCN0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836712"/>
            <a:ext cx="2952328" cy="2214246"/>
          </a:xfrm>
          <a:prstGeom prst="rect">
            <a:avLst/>
          </a:prstGeom>
          <a:noFill/>
        </p:spPr>
      </p:pic>
      <p:pic>
        <p:nvPicPr>
          <p:cNvPr id="10244" name="Picture 4" descr="C:\Users\ZS-BAB\Saved Games\Desktop\FOTO k NMS č.1\foto akcie\Vyuzitie pomocok na hodinach\FOTO k NMS č.1\MM\16-02-18 druháci-tretiaci-stavebnice lego\DSCN1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212976"/>
            <a:ext cx="2592288" cy="1944216"/>
          </a:xfrm>
          <a:prstGeom prst="rect">
            <a:avLst/>
          </a:prstGeom>
          <a:noFill/>
        </p:spPr>
      </p:pic>
      <p:pic>
        <p:nvPicPr>
          <p:cNvPr id="10245" name="Picture 5" descr="C:\Users\ZS-BAB\Saved Games\Desktop\FOTO k NMS č.1\foto akcie\Vyuzitie pomocok na hodinach\FOTO k NMS č.1\MM\16-03-03 tretiaci e-blocks\DSCN1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2822443" cy="21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Projekt s  názvom </a:t>
            </a:r>
            <a:r>
              <a:rPr lang="sk-SK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sk-SK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Čitateľská gramotnosť a angličtina žiakov ako pevný základ pre dosahovanie budúcich cieľov</a:t>
            </a:r>
            <a:r>
              <a:rPr lang="sk-SK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24288"/>
          </a:xfrm>
        </p:spPr>
        <p:txBody>
          <a:bodyPr>
            <a:normAutofit/>
          </a:bodyPr>
          <a:lstStyle/>
          <a:p>
            <a:pPr algn="just"/>
            <a:r>
              <a:rPr lang="sk-SK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s ITMS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kódom projektu 26110130394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bol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dňa 16. 03. 2015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vecne a finančne ukončený. Dňom finančného ukončenia projektu, začalo plynúť 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následné monitorovacie obdobie projektu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ktoré bude trvať 5 rokov od tohto dátumu.</a:t>
            </a:r>
          </a:p>
          <a:p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76" y="404664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Implementácia pomôcok</a:t>
            </a:r>
            <a:br>
              <a:rPr lang="sk-SK" dirty="0" smtClean="0"/>
            </a:br>
            <a:r>
              <a:rPr lang="sk-SK" dirty="0" smtClean="0"/>
              <a:t>počas aktivít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2376" y="1988840"/>
            <a:ext cx="7772400" cy="936104"/>
          </a:xfrm>
        </p:spPr>
        <p:txBody>
          <a:bodyPr/>
          <a:lstStyle/>
          <a:p>
            <a: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27.10.2014 </a:t>
            </a:r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Najzaujímavejšie podujatie školskej knižnice</a:t>
            </a:r>
            <a:endParaRPr lang="sk-SK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ZS-BAB\Saved Games\Desktop\FOTO k NMS č.1\foto akcie\Beseda v kniznici\DSC_0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2952328" cy="1960808"/>
          </a:xfrm>
          <a:prstGeom prst="rect">
            <a:avLst/>
          </a:prstGeom>
          <a:noFill/>
        </p:spPr>
      </p:pic>
      <p:pic>
        <p:nvPicPr>
          <p:cNvPr id="1027" name="Picture 3" descr="C:\Users\ZS-BAB\Saved Games\Desktop\FOTO k NMS č.1\foto akcie\Beseda v kniznici\DSC_0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221088"/>
            <a:ext cx="2093220" cy="1457175"/>
          </a:xfrm>
          <a:prstGeom prst="rect">
            <a:avLst/>
          </a:prstGeom>
          <a:noFill/>
        </p:spPr>
      </p:pic>
      <p:pic>
        <p:nvPicPr>
          <p:cNvPr id="1028" name="Picture 4" descr="C:\Users\ZS-BAB\Saved Games\Desktop\FOTO k NMS č.1\foto akcie\Beseda v kniznici\DSC_0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95935" y="3163062"/>
            <a:ext cx="2027727" cy="3172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76" y="476672"/>
            <a:ext cx="7772400" cy="1080120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4.9.2014 Beseda o Južnej Kórei</a:t>
            </a:r>
            <a:endParaRPr lang="sk-SK" sz="32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ZS-BAB\Saved Games\Desktop\FOTO k NMS č.1\foto akcie\Beseda Juzna Korea\P9040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56" y="2060848"/>
            <a:ext cx="2976330" cy="2232248"/>
          </a:xfrm>
          <a:prstGeom prst="rect">
            <a:avLst/>
          </a:prstGeom>
          <a:noFill/>
        </p:spPr>
      </p:pic>
      <p:pic>
        <p:nvPicPr>
          <p:cNvPr id="2053" name="Picture 5" descr="C:\Users\ZS-BAB\Saved Games\Desktop\FOTO k NMS č.1\foto akcie\Beseda Juzna Korea\P9040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44824"/>
            <a:ext cx="2627784" cy="1962700"/>
          </a:xfrm>
          <a:prstGeom prst="rect">
            <a:avLst/>
          </a:prstGeom>
          <a:noFill/>
        </p:spPr>
      </p:pic>
      <p:pic>
        <p:nvPicPr>
          <p:cNvPr id="2054" name="Picture 6" descr="C:\Users\ZS-BAB\Saved Games\Desktop\FOTO k NMS č.1\foto akcie\Beseda Juzna Korea\P90406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3079504" cy="2309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76" y="836712"/>
            <a:ext cx="7772400" cy="936104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7.10.2014 ANJ Projekt Guliverove cesty</a:t>
            </a:r>
            <a:endParaRPr lang="sk-SK" sz="28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ZS-BAB\Saved Games\Desktop\FOTO k NMS č.1\foto akcie\Projekt ANJ Guliverove cesty\071020143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3457078" cy="2592288"/>
          </a:xfrm>
          <a:prstGeom prst="rect">
            <a:avLst/>
          </a:prstGeom>
          <a:noFill/>
        </p:spPr>
      </p:pic>
      <p:pic>
        <p:nvPicPr>
          <p:cNvPr id="3075" name="Picture 3" descr="C:\Users\ZS-BAB\Saved Games\Desktop\FOTO k NMS č.1\foto akcie\Projekt ANJ Guliverove cesty\071020143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936" y="2780928"/>
            <a:ext cx="3541732" cy="2655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242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29.9.2014, 24.9.2015 Európskydeň cudzích jazykov</a:t>
            </a:r>
          </a:p>
          <a:p>
            <a:pPr>
              <a:buNone/>
            </a:pPr>
            <a:endParaRPr lang="sk-SK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ZS-BAB\Saved Games\Desktop\FOTO k NMS č.1\foto akcie\Europsky den cudzich jazykov\260920143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2437532" cy="1827782"/>
          </a:xfrm>
          <a:prstGeom prst="rect">
            <a:avLst/>
          </a:prstGeom>
          <a:noFill/>
        </p:spPr>
      </p:pic>
      <p:pic>
        <p:nvPicPr>
          <p:cNvPr id="4100" name="Picture 4" descr="C:\Users\ZS-BAB\Saved Games\Desktop\FOTO k NMS č.1\foto akcie\Europsky den cudzich jazykov\260920143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2400749" cy="1800200"/>
          </a:xfrm>
          <a:prstGeom prst="rect">
            <a:avLst/>
          </a:prstGeom>
          <a:noFill/>
        </p:spPr>
      </p:pic>
      <p:pic>
        <p:nvPicPr>
          <p:cNvPr id="4101" name="Picture 5" descr="C:\Users\ZS-BAB\Saved Games\Desktop\FOTO k NMS č.1\foto akcie\Europsky den cudzich jazykov\260920143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573016"/>
            <a:ext cx="2797572" cy="2097758"/>
          </a:xfrm>
          <a:prstGeom prst="rect">
            <a:avLst/>
          </a:prstGeom>
          <a:noFill/>
        </p:spPr>
      </p:pic>
      <p:pic>
        <p:nvPicPr>
          <p:cNvPr id="4102" name="Picture 6" descr="C:\Users\ZS-BAB\Saved Games\Desktop\FOTO k NMS č.1\foto akcie\Europsky den cudzich jazykov\2609201431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356992"/>
            <a:ext cx="2880898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76" y="0"/>
            <a:ext cx="7772400" cy="1340768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27.3.2015  Noc s Andersenom</a:t>
            </a:r>
            <a:endParaRPr lang="sk-SK" sz="28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ZS-BAB\Saved Games\Desktop\FOTO k NMS č.1\foto akcie\Noc s Andersenom\20150330_085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2308536" cy="3310223"/>
          </a:xfrm>
          <a:prstGeom prst="rect">
            <a:avLst/>
          </a:prstGeom>
          <a:noFill/>
        </p:spPr>
      </p:pic>
      <p:pic>
        <p:nvPicPr>
          <p:cNvPr id="5123" name="Picture 3" descr="C:\Users\ZS-BAB\Saved Games\Desktop\FOTO k NMS č.1\foto akcie\Noc s Andersenom\DSCF0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2939480" cy="2204610"/>
          </a:xfrm>
          <a:prstGeom prst="rect">
            <a:avLst/>
          </a:prstGeom>
          <a:noFill/>
        </p:spPr>
      </p:pic>
      <p:pic>
        <p:nvPicPr>
          <p:cNvPr id="5124" name="Picture 4" descr="C:\Users\ZS-BAB\Saved Games\Desktop\FOTO k NMS č.1\foto akcie\Noc s Andersenom\DSCF0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628800"/>
            <a:ext cx="2880320" cy="2160240"/>
          </a:xfrm>
          <a:prstGeom prst="rect">
            <a:avLst/>
          </a:prstGeom>
          <a:noFill/>
        </p:spPr>
      </p:pic>
      <p:pic>
        <p:nvPicPr>
          <p:cNvPr id="5125" name="Picture 5" descr="C:\Users\ZS-BAB\Saved Games\Desktop\FOTO k NMS č.1\foto akcie\Noc s Andersenom\DSCF11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284984"/>
            <a:ext cx="3587552" cy="2690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45666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Implementácia pomôcok</a:t>
            </a:r>
            <a:br>
              <a:rPr lang="sk-SK" dirty="0" smtClean="0"/>
            </a:br>
            <a:r>
              <a:rPr lang="sk-SK" dirty="0" smtClean="0"/>
              <a:t>počas</a:t>
            </a:r>
            <a:br>
              <a:rPr lang="sk-SK" dirty="0" smtClean="0"/>
            </a:br>
            <a:r>
              <a:rPr lang="sk-SK" dirty="0" smtClean="0"/>
              <a:t>vyučovacích hodín</a:t>
            </a:r>
            <a:endParaRPr lang="sk-SK" dirty="0"/>
          </a:p>
        </p:txBody>
      </p:sp>
      <p:pic>
        <p:nvPicPr>
          <p:cNvPr id="6146" name="Picture 2" descr="C:\Users\ZS-BAB\Saved Games\Desktop\FOTO k NMS č.1\foto akcie\Vyuzitie pomocok na hodinach\FOTO k NMS č.1\fotky implementácie\IMP 11.2.16 ANJ6R. FOTKY_ZVUKOVE KARTY_ANJ KNIHY Z PROJEKTU\20160211_105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3335016" cy="2501262"/>
          </a:xfrm>
          <a:prstGeom prst="rect">
            <a:avLst/>
          </a:prstGeom>
          <a:noFill/>
        </p:spPr>
      </p:pic>
      <p:pic>
        <p:nvPicPr>
          <p:cNvPr id="6147" name="Picture 3" descr="C:\Users\ZS-BAB\Saved Games\Desktop\FOTO k NMS č.1\foto akcie\Vyuzitie pomocok na hodinach\FOTO k NMS č.1\fotky implementácie\IMP 11.2.16 ANJ6R. FOTKY_ZVUKOVE KARTY_ANJ KNIHY Z PROJEKTU\20160211_105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8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S-BAB\Saved Games\Desktop\FOTO k NMS č.1\foto akcie\Vyuzitie pomocok na hodinach\FOTO k NMS č.1\fotky implementácie\IMP 11.2.16 GEG5R. FOTKY_ATLAS SVETA SVETA, KNIHY\20160211_100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1953493" cy="2604657"/>
          </a:xfrm>
          <a:prstGeom prst="rect">
            <a:avLst/>
          </a:prstGeom>
          <a:noFill/>
        </p:spPr>
      </p:pic>
      <p:pic>
        <p:nvPicPr>
          <p:cNvPr id="7171" name="Picture 3" descr="C:\Users\ZS-BAB\Saved Games\Desktop\FOTO k NMS č.1\foto akcie\Vyuzitie pomocok na hodinach\FOTO k NMS č.1\fotky implementácie\IMP 11.2.16 GEG8R. FOTKY_MAPA EU, ATLASY EU\20160211_090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20688"/>
            <a:ext cx="2915816" cy="2186862"/>
          </a:xfrm>
          <a:prstGeom prst="rect">
            <a:avLst/>
          </a:prstGeom>
          <a:noFill/>
        </p:spPr>
      </p:pic>
      <p:pic>
        <p:nvPicPr>
          <p:cNvPr id="7172" name="Picture 4" descr="C:\Users\ZS-BAB\Saved Games\Desktop\FOTO k NMS č.1\foto akcie\Vyuzitie pomocok na hodinach\FOTO k NMS č.1\fotky implementácie\IMP 12.2.16 ANJ7R. FOTKY_KOCKY\20160212_113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56992"/>
            <a:ext cx="3347864" cy="2510898"/>
          </a:xfrm>
          <a:prstGeom prst="rect">
            <a:avLst/>
          </a:prstGeom>
          <a:noFill/>
        </p:spPr>
      </p:pic>
      <p:pic>
        <p:nvPicPr>
          <p:cNvPr id="7173" name="Picture 5" descr="C:\Users\ZS-BAB\Saved Games\Desktop\FOTO k NMS č.1\foto akcie\Vyuzitie pomocok na hodinach\FOTO k NMS č.1\fotky implementácie\IMP 12.2.16 GEG9R. FOTKY_MAPA SR, ATLAS SR, KNIHY SR\20160212_1042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692696"/>
            <a:ext cx="2400267" cy="1800200"/>
          </a:xfrm>
          <a:prstGeom prst="rect">
            <a:avLst/>
          </a:prstGeom>
          <a:noFill/>
        </p:spPr>
      </p:pic>
      <p:pic>
        <p:nvPicPr>
          <p:cNvPr id="7174" name="Picture 6" descr="C:\Users\ZS-BAB\Saved Games\Desktop\FOTO k NMS č.1\foto akcie\Vyuzitie pomocok na hodinach\FOTO k NMS č.1\fotky implementácie\IMP 16.2.16 ANJ5R. FOTKY_EDUKACNY SOFTVER\20160216_0851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068960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174</TotalTime>
  <Words>37</Words>
  <Application>Microsoft Office PowerPoint</Application>
  <PresentationFormat>Prezentácia na obrazovke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Aspekt</vt:lpstr>
      <vt:lpstr>Následné monitorovacie obdobie 1</vt:lpstr>
      <vt:lpstr>Projekt s  názvom „Čitateľská gramotnosť a angličtina žiakov ako pevný základ pre dosahovanie budúcich cieľov“</vt:lpstr>
      <vt:lpstr>Implementácia pomôcok počas aktivít</vt:lpstr>
      <vt:lpstr>4.9.2014 Beseda o Južnej Kórei</vt:lpstr>
      <vt:lpstr>7.10.2014 ANJ Projekt Guliverove cesty</vt:lpstr>
      <vt:lpstr>Snímka 6</vt:lpstr>
      <vt:lpstr>27.3.2015  Noc s Andersenom</vt:lpstr>
      <vt:lpstr>Implementácia pomôcok počas vyučovacích hodín</vt:lpstr>
      <vt:lpstr>Snímka 9</vt:lpstr>
      <vt:lpstr>Snímka 10</vt:lpstr>
      <vt:lpstr>Snímka 11</vt:lpstr>
      <vt:lpstr>Snímka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ZS-BAB</dc:creator>
  <cp:lastModifiedBy>ZS-BAB</cp:lastModifiedBy>
  <cp:revision>21</cp:revision>
  <dcterms:created xsi:type="dcterms:W3CDTF">2016-01-12T09:01:54Z</dcterms:created>
  <dcterms:modified xsi:type="dcterms:W3CDTF">2016-03-08T11:57:39Z</dcterms:modified>
</cp:coreProperties>
</file>